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1" r:id="rId1"/>
  </p:sldMasterIdLst>
  <p:notesMasterIdLst>
    <p:notesMasterId r:id="rId13"/>
  </p:notesMasterIdLst>
  <p:sldIdLst>
    <p:sldId id="256" r:id="rId2"/>
    <p:sldId id="257" r:id="rId3"/>
    <p:sldId id="270" r:id="rId4"/>
    <p:sldId id="269" r:id="rId5"/>
    <p:sldId id="273" r:id="rId6"/>
    <p:sldId id="277" r:id="rId7"/>
    <p:sldId id="262" r:id="rId8"/>
    <p:sldId id="268" r:id="rId9"/>
    <p:sldId id="278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75678EB-BB7D-4587-B01B-D33183577E77}">
          <p14:sldIdLst>
            <p14:sldId id="256"/>
          </p14:sldIdLst>
        </p14:section>
        <p14:section name="One Platform" id="{34EAD4B1-2F89-4A51-B270-3A67FD40CB15}">
          <p14:sldIdLst>
            <p14:sldId id="257"/>
            <p14:sldId id="270"/>
            <p14:sldId id="269"/>
            <p14:sldId id="273"/>
            <p14:sldId id="277"/>
            <p14:sldId id="262"/>
            <p14:sldId id="268"/>
            <p14:sldId id="278"/>
          </p14:sldIdLst>
        </p14:section>
        <p14:section name="Future Improvements" id="{7BB53DD8-F7A8-4810-A30E-E9B106C48634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1A1"/>
    <a:srgbClr val="373737"/>
    <a:srgbClr val="3A0092"/>
    <a:srgbClr val="25CABF"/>
    <a:srgbClr val="C1E9F9"/>
    <a:srgbClr val="066B72"/>
    <a:srgbClr val="028B20"/>
    <a:srgbClr val="02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008588-63C2-4438-B3BC-3DF9F60C881C}" v="731" dt="2020-04-03T23:15:40.461"/>
    <p1510:client id="{F8CF0945-BC0A-4C71-87CA-6F19B64086BF}" v="60" dt="2020-04-03T17:57:01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3" autoAdjust="0"/>
    <p:restoredTop sz="94650"/>
  </p:normalViewPr>
  <p:slideViewPr>
    <p:cSldViewPr snapToGrid="0">
      <p:cViewPr varScale="1">
        <p:scale>
          <a:sx n="108" d="100"/>
          <a:sy n="108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B8EC2-E5B4-4A71-A0BE-CE708AFC136C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328A7-F5A8-46F6-86C5-21C6592BEDF5}">
      <dgm:prSet/>
      <dgm:spPr/>
      <dgm:t>
        <a:bodyPr/>
        <a:lstStyle/>
        <a:p>
          <a:endParaRPr lang="en-US" dirty="0"/>
        </a:p>
      </dgm:t>
    </dgm:pt>
    <dgm:pt modelId="{BB49BA41-8171-4B6A-A6FD-F8A597D3F059}" type="parTrans" cxnId="{A8480378-EB05-425F-94AA-64AE938328E3}">
      <dgm:prSet/>
      <dgm:spPr/>
      <dgm:t>
        <a:bodyPr/>
        <a:lstStyle/>
        <a:p>
          <a:endParaRPr lang="en-US"/>
        </a:p>
      </dgm:t>
    </dgm:pt>
    <dgm:pt modelId="{F9ACE426-D56F-4FEB-A5EC-F9037D4845F1}" type="sibTrans" cxnId="{A8480378-EB05-425F-94AA-64AE938328E3}">
      <dgm:prSet/>
      <dgm:spPr/>
      <dgm:t>
        <a:bodyPr/>
        <a:lstStyle/>
        <a:p>
          <a:endParaRPr lang="en-US"/>
        </a:p>
      </dgm:t>
    </dgm:pt>
    <dgm:pt modelId="{71F0AF86-1AF3-4FDF-BFC6-4A4E5518C8F6}">
      <dgm:prSet/>
      <dgm:spPr/>
      <dgm:t>
        <a:bodyPr/>
        <a:lstStyle/>
        <a:p>
          <a:endParaRPr lang="en-US" dirty="0"/>
        </a:p>
      </dgm:t>
    </dgm:pt>
    <dgm:pt modelId="{9CC94E1E-0E9C-4015-B6E5-6F70CC8A075D}" type="parTrans" cxnId="{1EB1352D-FCD3-4068-9C04-A02F4D41814E}">
      <dgm:prSet/>
      <dgm:spPr/>
      <dgm:t>
        <a:bodyPr/>
        <a:lstStyle/>
        <a:p>
          <a:endParaRPr lang="en-US"/>
        </a:p>
      </dgm:t>
    </dgm:pt>
    <dgm:pt modelId="{4FF974E8-E5E6-433C-B8FB-54D2561D919B}" type="sibTrans" cxnId="{1EB1352D-FCD3-4068-9C04-A02F4D41814E}">
      <dgm:prSet/>
      <dgm:spPr/>
      <dgm:t>
        <a:bodyPr/>
        <a:lstStyle/>
        <a:p>
          <a:endParaRPr lang="en-US"/>
        </a:p>
      </dgm:t>
    </dgm:pt>
    <dgm:pt modelId="{DE8944B3-EAEB-4148-95BF-6E86372CCA61}">
      <dgm:prSet/>
      <dgm:spPr/>
      <dgm:t>
        <a:bodyPr/>
        <a:lstStyle/>
        <a:p>
          <a:endParaRPr lang="en-US" dirty="0"/>
        </a:p>
      </dgm:t>
    </dgm:pt>
    <dgm:pt modelId="{3A212208-F7AE-449E-98D6-CA4FABCE353E}" type="parTrans" cxnId="{0C434451-219B-4446-9CA0-6AC2801EA8E3}">
      <dgm:prSet/>
      <dgm:spPr/>
      <dgm:t>
        <a:bodyPr/>
        <a:lstStyle/>
        <a:p>
          <a:endParaRPr lang="en-US"/>
        </a:p>
      </dgm:t>
    </dgm:pt>
    <dgm:pt modelId="{B8EF0ABB-3C60-41BD-AE5A-25A38955A676}" type="sibTrans" cxnId="{0C434451-219B-4446-9CA0-6AC2801EA8E3}">
      <dgm:prSet/>
      <dgm:spPr/>
      <dgm:t>
        <a:bodyPr/>
        <a:lstStyle/>
        <a:p>
          <a:endParaRPr lang="en-US"/>
        </a:p>
      </dgm:t>
    </dgm:pt>
    <dgm:pt modelId="{A1EF19ED-11E2-4664-BCEA-128AA20C1625}">
      <dgm:prSet/>
      <dgm:spPr/>
      <dgm:t>
        <a:bodyPr/>
        <a:lstStyle/>
        <a:p>
          <a:endParaRPr lang="en-US" dirty="0"/>
        </a:p>
      </dgm:t>
    </dgm:pt>
    <dgm:pt modelId="{5C66CEC8-320B-4339-959A-213E6EC3FE1F}" type="parTrans" cxnId="{9B229489-9105-4B9B-8859-8B4B3038126C}">
      <dgm:prSet/>
      <dgm:spPr/>
      <dgm:t>
        <a:bodyPr/>
        <a:lstStyle/>
        <a:p>
          <a:endParaRPr lang="en-US"/>
        </a:p>
      </dgm:t>
    </dgm:pt>
    <dgm:pt modelId="{59D68F9A-3114-479F-ADE8-C6715DF21B25}" type="sibTrans" cxnId="{9B229489-9105-4B9B-8859-8B4B3038126C}">
      <dgm:prSet/>
      <dgm:spPr/>
      <dgm:t>
        <a:bodyPr/>
        <a:lstStyle/>
        <a:p>
          <a:endParaRPr lang="en-US"/>
        </a:p>
      </dgm:t>
    </dgm:pt>
    <dgm:pt modelId="{3E7F912B-0CFA-462F-AB4F-90E9AEA95F56}">
      <dgm:prSet/>
      <dgm:spPr/>
      <dgm:t>
        <a:bodyPr/>
        <a:lstStyle/>
        <a:p>
          <a:endParaRPr lang="en-US" dirty="0"/>
        </a:p>
      </dgm:t>
    </dgm:pt>
    <dgm:pt modelId="{A770FB7C-5B94-4081-8199-24BE687B1D95}" type="parTrans" cxnId="{0C78A8EF-F421-4362-83FC-F279A823AE2D}">
      <dgm:prSet/>
      <dgm:spPr/>
      <dgm:t>
        <a:bodyPr/>
        <a:lstStyle/>
        <a:p>
          <a:endParaRPr lang="en-US"/>
        </a:p>
      </dgm:t>
    </dgm:pt>
    <dgm:pt modelId="{FA9755B8-2DFC-45A7-A647-C4BC4F6E9B23}" type="sibTrans" cxnId="{0C78A8EF-F421-4362-83FC-F279A823AE2D}">
      <dgm:prSet/>
      <dgm:spPr/>
      <dgm:t>
        <a:bodyPr/>
        <a:lstStyle/>
        <a:p>
          <a:endParaRPr lang="en-US"/>
        </a:p>
      </dgm:t>
    </dgm:pt>
    <dgm:pt modelId="{6D34A7F5-221D-4765-9920-64B5AF4373CE}" type="pres">
      <dgm:prSet presAssocID="{9F8B8EC2-E5B4-4A71-A0BE-CE708AFC13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ED7F12-0244-4EF2-9574-EF584315A9AE}" type="pres">
      <dgm:prSet presAssocID="{6D1328A7-F5A8-46F6-86C5-21C6592BEDF5}" presName="hierRoot1" presStyleCnt="0"/>
      <dgm:spPr/>
    </dgm:pt>
    <dgm:pt modelId="{DF36A54C-4626-4847-90B1-FA6383213E85}" type="pres">
      <dgm:prSet presAssocID="{6D1328A7-F5A8-46F6-86C5-21C6592BEDF5}" presName="composite" presStyleCnt="0"/>
      <dgm:spPr/>
    </dgm:pt>
    <dgm:pt modelId="{437037E1-9500-4FC3-A4C0-5964AF6A376A}" type="pres">
      <dgm:prSet presAssocID="{6D1328A7-F5A8-46F6-86C5-21C6592BEDF5}" presName="background" presStyleLbl="node0" presStyleIdx="0" presStyleCnt="5"/>
      <dgm:spPr/>
    </dgm:pt>
    <dgm:pt modelId="{1D9E8753-A9EF-4FF3-8C24-C279D886D1BC}" type="pres">
      <dgm:prSet presAssocID="{6D1328A7-F5A8-46F6-86C5-21C6592BEDF5}" presName="text" presStyleLbl="fgAcc0" presStyleIdx="0" presStyleCnt="5">
        <dgm:presLayoutVars>
          <dgm:chPref val="3"/>
        </dgm:presLayoutVars>
      </dgm:prSet>
      <dgm:spPr/>
    </dgm:pt>
    <dgm:pt modelId="{399C127A-3D7A-4C1C-A358-870F11C14218}" type="pres">
      <dgm:prSet presAssocID="{6D1328A7-F5A8-46F6-86C5-21C6592BEDF5}" presName="hierChild2" presStyleCnt="0"/>
      <dgm:spPr/>
    </dgm:pt>
    <dgm:pt modelId="{B9890CC7-C6A3-45D6-9384-340AFDB288A7}" type="pres">
      <dgm:prSet presAssocID="{71F0AF86-1AF3-4FDF-BFC6-4A4E5518C8F6}" presName="hierRoot1" presStyleCnt="0"/>
      <dgm:spPr/>
    </dgm:pt>
    <dgm:pt modelId="{6F0E49B5-47EB-4068-B873-1174B5B36B8F}" type="pres">
      <dgm:prSet presAssocID="{71F0AF86-1AF3-4FDF-BFC6-4A4E5518C8F6}" presName="composite" presStyleCnt="0"/>
      <dgm:spPr/>
    </dgm:pt>
    <dgm:pt modelId="{C9A592E6-26FA-4601-947F-8DEFF7576F75}" type="pres">
      <dgm:prSet presAssocID="{71F0AF86-1AF3-4FDF-BFC6-4A4E5518C8F6}" presName="background" presStyleLbl="node0" presStyleIdx="1" presStyleCnt="5"/>
      <dgm:spPr/>
    </dgm:pt>
    <dgm:pt modelId="{5136145C-C24D-450A-A9C7-9D272EB449AC}" type="pres">
      <dgm:prSet presAssocID="{71F0AF86-1AF3-4FDF-BFC6-4A4E5518C8F6}" presName="text" presStyleLbl="fgAcc0" presStyleIdx="1" presStyleCnt="5">
        <dgm:presLayoutVars>
          <dgm:chPref val="3"/>
        </dgm:presLayoutVars>
      </dgm:prSet>
      <dgm:spPr/>
    </dgm:pt>
    <dgm:pt modelId="{AFB64E45-9D07-4B5B-B56F-369F90B6C2FA}" type="pres">
      <dgm:prSet presAssocID="{71F0AF86-1AF3-4FDF-BFC6-4A4E5518C8F6}" presName="hierChild2" presStyleCnt="0"/>
      <dgm:spPr/>
    </dgm:pt>
    <dgm:pt modelId="{E857693A-3B7C-493A-81D4-0EDBB718386B}" type="pres">
      <dgm:prSet presAssocID="{DE8944B3-EAEB-4148-95BF-6E86372CCA61}" presName="hierRoot1" presStyleCnt="0"/>
      <dgm:spPr/>
    </dgm:pt>
    <dgm:pt modelId="{8CEBC972-0319-483A-95BE-A0A761B18386}" type="pres">
      <dgm:prSet presAssocID="{DE8944B3-EAEB-4148-95BF-6E86372CCA61}" presName="composite" presStyleCnt="0"/>
      <dgm:spPr/>
    </dgm:pt>
    <dgm:pt modelId="{3F813131-B7A2-4420-A851-01A1980E72AB}" type="pres">
      <dgm:prSet presAssocID="{DE8944B3-EAEB-4148-95BF-6E86372CCA61}" presName="background" presStyleLbl="node0" presStyleIdx="2" presStyleCnt="5"/>
      <dgm:spPr/>
    </dgm:pt>
    <dgm:pt modelId="{C7B24A62-37F6-417D-A993-54F13CFFD2FC}" type="pres">
      <dgm:prSet presAssocID="{DE8944B3-EAEB-4148-95BF-6E86372CCA61}" presName="text" presStyleLbl="fgAcc0" presStyleIdx="2" presStyleCnt="5">
        <dgm:presLayoutVars>
          <dgm:chPref val="3"/>
        </dgm:presLayoutVars>
      </dgm:prSet>
      <dgm:spPr/>
    </dgm:pt>
    <dgm:pt modelId="{0CA37429-62F2-465F-AF04-B806A1AAB4F4}" type="pres">
      <dgm:prSet presAssocID="{DE8944B3-EAEB-4148-95BF-6E86372CCA61}" presName="hierChild2" presStyleCnt="0"/>
      <dgm:spPr/>
    </dgm:pt>
    <dgm:pt modelId="{4803BBBD-E602-487B-8917-05D61F19364A}" type="pres">
      <dgm:prSet presAssocID="{A1EF19ED-11E2-4664-BCEA-128AA20C1625}" presName="hierRoot1" presStyleCnt="0"/>
      <dgm:spPr/>
    </dgm:pt>
    <dgm:pt modelId="{A00F3806-41AB-48AE-A6D3-BADFE726EDCE}" type="pres">
      <dgm:prSet presAssocID="{A1EF19ED-11E2-4664-BCEA-128AA20C1625}" presName="composite" presStyleCnt="0"/>
      <dgm:spPr/>
    </dgm:pt>
    <dgm:pt modelId="{ED10319D-EA8B-44FF-A745-775C3CA77998}" type="pres">
      <dgm:prSet presAssocID="{A1EF19ED-11E2-4664-BCEA-128AA20C1625}" presName="background" presStyleLbl="node0" presStyleIdx="3" presStyleCnt="5"/>
      <dgm:spPr/>
    </dgm:pt>
    <dgm:pt modelId="{F00462BA-79A8-4D6F-B8AD-1C4EEBEC8EEA}" type="pres">
      <dgm:prSet presAssocID="{A1EF19ED-11E2-4664-BCEA-128AA20C1625}" presName="text" presStyleLbl="fgAcc0" presStyleIdx="3" presStyleCnt="5">
        <dgm:presLayoutVars>
          <dgm:chPref val="3"/>
        </dgm:presLayoutVars>
      </dgm:prSet>
      <dgm:spPr/>
    </dgm:pt>
    <dgm:pt modelId="{3DBB61A9-7236-4F24-8258-09428809CCE7}" type="pres">
      <dgm:prSet presAssocID="{A1EF19ED-11E2-4664-BCEA-128AA20C1625}" presName="hierChild2" presStyleCnt="0"/>
      <dgm:spPr/>
    </dgm:pt>
    <dgm:pt modelId="{7B400D7B-AF1F-4109-86C3-17FE075CFBDD}" type="pres">
      <dgm:prSet presAssocID="{3E7F912B-0CFA-462F-AB4F-90E9AEA95F56}" presName="hierRoot1" presStyleCnt="0"/>
      <dgm:spPr/>
    </dgm:pt>
    <dgm:pt modelId="{6EE0236A-5626-44EF-A5AB-130E898FA04B}" type="pres">
      <dgm:prSet presAssocID="{3E7F912B-0CFA-462F-AB4F-90E9AEA95F56}" presName="composite" presStyleCnt="0"/>
      <dgm:spPr/>
    </dgm:pt>
    <dgm:pt modelId="{DA8B9182-2D39-4FB4-AB2A-71D1ECF9F8E5}" type="pres">
      <dgm:prSet presAssocID="{3E7F912B-0CFA-462F-AB4F-90E9AEA95F56}" presName="background" presStyleLbl="node0" presStyleIdx="4" presStyleCnt="5"/>
      <dgm:spPr/>
    </dgm:pt>
    <dgm:pt modelId="{2F157C17-F2A9-4940-AF7C-48742CBB1F36}" type="pres">
      <dgm:prSet presAssocID="{3E7F912B-0CFA-462F-AB4F-90E9AEA95F56}" presName="text" presStyleLbl="fgAcc0" presStyleIdx="4" presStyleCnt="5">
        <dgm:presLayoutVars>
          <dgm:chPref val="3"/>
        </dgm:presLayoutVars>
      </dgm:prSet>
      <dgm:spPr/>
    </dgm:pt>
    <dgm:pt modelId="{700AAC09-E569-42B0-BFEE-7DA7089D186B}" type="pres">
      <dgm:prSet presAssocID="{3E7F912B-0CFA-462F-AB4F-90E9AEA95F56}" presName="hierChild2" presStyleCnt="0"/>
      <dgm:spPr/>
    </dgm:pt>
  </dgm:ptLst>
  <dgm:cxnLst>
    <dgm:cxn modelId="{45A54710-9B0F-4A27-A88A-FB2CE90B2137}" type="presOf" srcId="{DE8944B3-EAEB-4148-95BF-6E86372CCA61}" destId="{C7B24A62-37F6-417D-A993-54F13CFFD2FC}" srcOrd="0" destOrd="0" presId="urn:microsoft.com/office/officeart/2005/8/layout/hierarchy1"/>
    <dgm:cxn modelId="{1B9E9A11-AB2A-4140-BCDE-C2E5608BF0A5}" type="presOf" srcId="{3E7F912B-0CFA-462F-AB4F-90E9AEA95F56}" destId="{2F157C17-F2A9-4940-AF7C-48742CBB1F36}" srcOrd="0" destOrd="0" presId="urn:microsoft.com/office/officeart/2005/8/layout/hierarchy1"/>
    <dgm:cxn modelId="{1EB1352D-FCD3-4068-9C04-A02F4D41814E}" srcId="{9F8B8EC2-E5B4-4A71-A0BE-CE708AFC136C}" destId="{71F0AF86-1AF3-4FDF-BFC6-4A4E5518C8F6}" srcOrd="1" destOrd="0" parTransId="{9CC94E1E-0E9C-4015-B6E5-6F70CC8A075D}" sibTransId="{4FF974E8-E5E6-433C-B8FB-54D2561D919B}"/>
    <dgm:cxn modelId="{F8A7194B-5173-4541-97D8-FFF5AC89A5EC}" type="presOf" srcId="{6D1328A7-F5A8-46F6-86C5-21C6592BEDF5}" destId="{1D9E8753-A9EF-4FF3-8C24-C279D886D1BC}" srcOrd="0" destOrd="0" presId="urn:microsoft.com/office/officeart/2005/8/layout/hierarchy1"/>
    <dgm:cxn modelId="{0C434451-219B-4446-9CA0-6AC2801EA8E3}" srcId="{9F8B8EC2-E5B4-4A71-A0BE-CE708AFC136C}" destId="{DE8944B3-EAEB-4148-95BF-6E86372CCA61}" srcOrd="2" destOrd="0" parTransId="{3A212208-F7AE-449E-98D6-CA4FABCE353E}" sibTransId="{B8EF0ABB-3C60-41BD-AE5A-25A38955A676}"/>
    <dgm:cxn modelId="{A8480378-EB05-425F-94AA-64AE938328E3}" srcId="{9F8B8EC2-E5B4-4A71-A0BE-CE708AFC136C}" destId="{6D1328A7-F5A8-46F6-86C5-21C6592BEDF5}" srcOrd="0" destOrd="0" parTransId="{BB49BA41-8171-4B6A-A6FD-F8A597D3F059}" sibTransId="{F9ACE426-D56F-4FEB-A5EC-F9037D4845F1}"/>
    <dgm:cxn modelId="{B8CB5F5A-E7CC-4577-B697-4B4927215ECC}" type="presOf" srcId="{71F0AF86-1AF3-4FDF-BFC6-4A4E5518C8F6}" destId="{5136145C-C24D-450A-A9C7-9D272EB449AC}" srcOrd="0" destOrd="0" presId="urn:microsoft.com/office/officeart/2005/8/layout/hierarchy1"/>
    <dgm:cxn modelId="{9B229489-9105-4B9B-8859-8B4B3038126C}" srcId="{9F8B8EC2-E5B4-4A71-A0BE-CE708AFC136C}" destId="{A1EF19ED-11E2-4664-BCEA-128AA20C1625}" srcOrd="3" destOrd="0" parTransId="{5C66CEC8-320B-4339-959A-213E6EC3FE1F}" sibTransId="{59D68F9A-3114-479F-ADE8-C6715DF21B25}"/>
    <dgm:cxn modelId="{181EA8B0-E7C7-4F10-9A9A-C6CCC2007C7F}" type="presOf" srcId="{9F8B8EC2-E5B4-4A71-A0BE-CE708AFC136C}" destId="{6D34A7F5-221D-4765-9920-64B5AF4373CE}" srcOrd="0" destOrd="0" presId="urn:microsoft.com/office/officeart/2005/8/layout/hierarchy1"/>
    <dgm:cxn modelId="{80997DD9-63FD-4BA2-A1C7-91F55DEFC73F}" type="presOf" srcId="{A1EF19ED-11E2-4664-BCEA-128AA20C1625}" destId="{F00462BA-79A8-4D6F-B8AD-1C4EEBEC8EEA}" srcOrd="0" destOrd="0" presId="urn:microsoft.com/office/officeart/2005/8/layout/hierarchy1"/>
    <dgm:cxn modelId="{0C78A8EF-F421-4362-83FC-F279A823AE2D}" srcId="{9F8B8EC2-E5B4-4A71-A0BE-CE708AFC136C}" destId="{3E7F912B-0CFA-462F-AB4F-90E9AEA95F56}" srcOrd="4" destOrd="0" parTransId="{A770FB7C-5B94-4081-8199-24BE687B1D95}" sibTransId="{FA9755B8-2DFC-45A7-A647-C4BC4F6E9B23}"/>
    <dgm:cxn modelId="{A810B264-FCA2-4457-8C40-4DAE780843D0}" type="presParOf" srcId="{6D34A7F5-221D-4765-9920-64B5AF4373CE}" destId="{7BED7F12-0244-4EF2-9574-EF584315A9AE}" srcOrd="0" destOrd="0" presId="urn:microsoft.com/office/officeart/2005/8/layout/hierarchy1"/>
    <dgm:cxn modelId="{56789609-1722-44D8-B124-9F869CDBDFED}" type="presParOf" srcId="{7BED7F12-0244-4EF2-9574-EF584315A9AE}" destId="{DF36A54C-4626-4847-90B1-FA6383213E85}" srcOrd="0" destOrd="0" presId="urn:microsoft.com/office/officeart/2005/8/layout/hierarchy1"/>
    <dgm:cxn modelId="{957C3397-DDA9-4D2D-94C7-22F0E70D82EC}" type="presParOf" srcId="{DF36A54C-4626-4847-90B1-FA6383213E85}" destId="{437037E1-9500-4FC3-A4C0-5964AF6A376A}" srcOrd="0" destOrd="0" presId="urn:microsoft.com/office/officeart/2005/8/layout/hierarchy1"/>
    <dgm:cxn modelId="{C70E9FEE-B467-4D2C-8346-59875AA9C828}" type="presParOf" srcId="{DF36A54C-4626-4847-90B1-FA6383213E85}" destId="{1D9E8753-A9EF-4FF3-8C24-C279D886D1BC}" srcOrd="1" destOrd="0" presId="urn:microsoft.com/office/officeart/2005/8/layout/hierarchy1"/>
    <dgm:cxn modelId="{6D85B943-EC64-4A79-9EE8-F4833A0CFC47}" type="presParOf" srcId="{7BED7F12-0244-4EF2-9574-EF584315A9AE}" destId="{399C127A-3D7A-4C1C-A358-870F11C14218}" srcOrd="1" destOrd="0" presId="urn:microsoft.com/office/officeart/2005/8/layout/hierarchy1"/>
    <dgm:cxn modelId="{3FCBAA10-7C1B-4347-908A-F3E0A0314460}" type="presParOf" srcId="{6D34A7F5-221D-4765-9920-64B5AF4373CE}" destId="{B9890CC7-C6A3-45D6-9384-340AFDB288A7}" srcOrd="1" destOrd="0" presId="urn:microsoft.com/office/officeart/2005/8/layout/hierarchy1"/>
    <dgm:cxn modelId="{50B2D4C9-90FD-4493-AADC-75BDAE6A24B1}" type="presParOf" srcId="{B9890CC7-C6A3-45D6-9384-340AFDB288A7}" destId="{6F0E49B5-47EB-4068-B873-1174B5B36B8F}" srcOrd="0" destOrd="0" presId="urn:microsoft.com/office/officeart/2005/8/layout/hierarchy1"/>
    <dgm:cxn modelId="{1B0D06AD-C8A1-4538-8E10-135124745242}" type="presParOf" srcId="{6F0E49B5-47EB-4068-B873-1174B5B36B8F}" destId="{C9A592E6-26FA-4601-947F-8DEFF7576F75}" srcOrd="0" destOrd="0" presId="urn:microsoft.com/office/officeart/2005/8/layout/hierarchy1"/>
    <dgm:cxn modelId="{E8FE072B-FF6D-45F6-8BB6-180795828E0A}" type="presParOf" srcId="{6F0E49B5-47EB-4068-B873-1174B5B36B8F}" destId="{5136145C-C24D-450A-A9C7-9D272EB449AC}" srcOrd="1" destOrd="0" presId="urn:microsoft.com/office/officeart/2005/8/layout/hierarchy1"/>
    <dgm:cxn modelId="{54866FFF-8B16-4A7B-A97D-91BE0C7B2BF0}" type="presParOf" srcId="{B9890CC7-C6A3-45D6-9384-340AFDB288A7}" destId="{AFB64E45-9D07-4B5B-B56F-369F90B6C2FA}" srcOrd="1" destOrd="0" presId="urn:microsoft.com/office/officeart/2005/8/layout/hierarchy1"/>
    <dgm:cxn modelId="{A229D88F-DFBD-4BF6-857D-5066AEEFC684}" type="presParOf" srcId="{6D34A7F5-221D-4765-9920-64B5AF4373CE}" destId="{E857693A-3B7C-493A-81D4-0EDBB718386B}" srcOrd="2" destOrd="0" presId="urn:microsoft.com/office/officeart/2005/8/layout/hierarchy1"/>
    <dgm:cxn modelId="{2ED4D744-204F-4751-A993-62AAE3E9BA7A}" type="presParOf" srcId="{E857693A-3B7C-493A-81D4-0EDBB718386B}" destId="{8CEBC972-0319-483A-95BE-A0A761B18386}" srcOrd="0" destOrd="0" presId="urn:microsoft.com/office/officeart/2005/8/layout/hierarchy1"/>
    <dgm:cxn modelId="{14D6B19F-9FEE-494B-BA33-DBE443EF0399}" type="presParOf" srcId="{8CEBC972-0319-483A-95BE-A0A761B18386}" destId="{3F813131-B7A2-4420-A851-01A1980E72AB}" srcOrd="0" destOrd="0" presId="urn:microsoft.com/office/officeart/2005/8/layout/hierarchy1"/>
    <dgm:cxn modelId="{B48A7875-3BE5-41E6-83D5-70E4541F5268}" type="presParOf" srcId="{8CEBC972-0319-483A-95BE-A0A761B18386}" destId="{C7B24A62-37F6-417D-A993-54F13CFFD2FC}" srcOrd="1" destOrd="0" presId="urn:microsoft.com/office/officeart/2005/8/layout/hierarchy1"/>
    <dgm:cxn modelId="{8B1A79E3-E377-40DE-95C4-0ABB6E0B76C9}" type="presParOf" srcId="{E857693A-3B7C-493A-81D4-0EDBB718386B}" destId="{0CA37429-62F2-465F-AF04-B806A1AAB4F4}" srcOrd="1" destOrd="0" presId="urn:microsoft.com/office/officeart/2005/8/layout/hierarchy1"/>
    <dgm:cxn modelId="{09EF5252-7AF5-4459-BE62-45DD81F33188}" type="presParOf" srcId="{6D34A7F5-221D-4765-9920-64B5AF4373CE}" destId="{4803BBBD-E602-487B-8917-05D61F19364A}" srcOrd="3" destOrd="0" presId="urn:microsoft.com/office/officeart/2005/8/layout/hierarchy1"/>
    <dgm:cxn modelId="{DA642936-EEA6-4F0F-9806-13AB3CE7AC66}" type="presParOf" srcId="{4803BBBD-E602-487B-8917-05D61F19364A}" destId="{A00F3806-41AB-48AE-A6D3-BADFE726EDCE}" srcOrd="0" destOrd="0" presId="urn:microsoft.com/office/officeart/2005/8/layout/hierarchy1"/>
    <dgm:cxn modelId="{31992E12-6B10-4B0C-9302-2D27BA6A71B2}" type="presParOf" srcId="{A00F3806-41AB-48AE-A6D3-BADFE726EDCE}" destId="{ED10319D-EA8B-44FF-A745-775C3CA77998}" srcOrd="0" destOrd="0" presId="urn:microsoft.com/office/officeart/2005/8/layout/hierarchy1"/>
    <dgm:cxn modelId="{4F042BBB-1B0C-4379-9612-2CB3BF75DE8B}" type="presParOf" srcId="{A00F3806-41AB-48AE-A6D3-BADFE726EDCE}" destId="{F00462BA-79A8-4D6F-B8AD-1C4EEBEC8EEA}" srcOrd="1" destOrd="0" presId="urn:microsoft.com/office/officeart/2005/8/layout/hierarchy1"/>
    <dgm:cxn modelId="{ABCA8C06-B99F-479F-8D23-06DC41D32FD0}" type="presParOf" srcId="{4803BBBD-E602-487B-8917-05D61F19364A}" destId="{3DBB61A9-7236-4F24-8258-09428809CCE7}" srcOrd="1" destOrd="0" presId="urn:microsoft.com/office/officeart/2005/8/layout/hierarchy1"/>
    <dgm:cxn modelId="{3521CCD3-41E6-406B-909D-2F1BF4C55797}" type="presParOf" srcId="{6D34A7F5-221D-4765-9920-64B5AF4373CE}" destId="{7B400D7B-AF1F-4109-86C3-17FE075CFBDD}" srcOrd="4" destOrd="0" presId="urn:microsoft.com/office/officeart/2005/8/layout/hierarchy1"/>
    <dgm:cxn modelId="{2EC997C5-09E4-43AC-9750-1077F4ADBE72}" type="presParOf" srcId="{7B400D7B-AF1F-4109-86C3-17FE075CFBDD}" destId="{6EE0236A-5626-44EF-A5AB-130E898FA04B}" srcOrd="0" destOrd="0" presId="urn:microsoft.com/office/officeart/2005/8/layout/hierarchy1"/>
    <dgm:cxn modelId="{D2690AB6-A336-4083-AC77-566E316BB743}" type="presParOf" srcId="{6EE0236A-5626-44EF-A5AB-130E898FA04B}" destId="{DA8B9182-2D39-4FB4-AB2A-71D1ECF9F8E5}" srcOrd="0" destOrd="0" presId="urn:microsoft.com/office/officeart/2005/8/layout/hierarchy1"/>
    <dgm:cxn modelId="{E0A6D99B-927A-4A4C-8036-5CE89930178F}" type="presParOf" srcId="{6EE0236A-5626-44EF-A5AB-130E898FA04B}" destId="{2F157C17-F2A9-4940-AF7C-48742CBB1F36}" srcOrd="1" destOrd="0" presId="urn:microsoft.com/office/officeart/2005/8/layout/hierarchy1"/>
    <dgm:cxn modelId="{B617F627-C79D-499D-A027-51803A24C4B7}" type="presParOf" srcId="{7B400D7B-AF1F-4109-86C3-17FE075CFBDD}" destId="{700AAC09-E569-42B0-BFEE-7DA7089D18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37E1-9500-4FC3-A4C0-5964AF6A376A}">
      <dsp:nvSpPr>
        <dsp:cNvPr id="0" name=""/>
        <dsp:cNvSpPr/>
      </dsp:nvSpPr>
      <dsp:spPr>
        <a:xfrm>
          <a:off x="3607" y="1031515"/>
          <a:ext cx="1757747" cy="1116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9E8753-A9EF-4FF3-8C24-C279D886D1BC}">
      <dsp:nvSpPr>
        <dsp:cNvPr id="0" name=""/>
        <dsp:cNvSpPr/>
      </dsp:nvSpPr>
      <dsp:spPr>
        <a:xfrm>
          <a:off x="198912" y="1217055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231603" y="1249746"/>
        <a:ext cx="1692365" cy="1050787"/>
      </dsp:txXfrm>
    </dsp:sp>
    <dsp:sp modelId="{C9A592E6-26FA-4601-947F-8DEFF7576F75}">
      <dsp:nvSpPr>
        <dsp:cNvPr id="0" name=""/>
        <dsp:cNvSpPr/>
      </dsp:nvSpPr>
      <dsp:spPr>
        <a:xfrm>
          <a:off x="2151965" y="1031515"/>
          <a:ext cx="1757747" cy="1116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36145C-C24D-450A-A9C7-9D272EB449AC}">
      <dsp:nvSpPr>
        <dsp:cNvPr id="0" name=""/>
        <dsp:cNvSpPr/>
      </dsp:nvSpPr>
      <dsp:spPr>
        <a:xfrm>
          <a:off x="2347270" y="1217055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2379961" y="1249746"/>
        <a:ext cx="1692365" cy="1050787"/>
      </dsp:txXfrm>
    </dsp:sp>
    <dsp:sp modelId="{3F813131-B7A2-4420-A851-01A1980E72AB}">
      <dsp:nvSpPr>
        <dsp:cNvPr id="0" name=""/>
        <dsp:cNvSpPr/>
      </dsp:nvSpPr>
      <dsp:spPr>
        <a:xfrm>
          <a:off x="4300323" y="1031515"/>
          <a:ext cx="1757747" cy="1116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B24A62-37F6-417D-A993-54F13CFFD2FC}">
      <dsp:nvSpPr>
        <dsp:cNvPr id="0" name=""/>
        <dsp:cNvSpPr/>
      </dsp:nvSpPr>
      <dsp:spPr>
        <a:xfrm>
          <a:off x="4495628" y="1217055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4528319" y="1249746"/>
        <a:ext cx="1692365" cy="1050787"/>
      </dsp:txXfrm>
    </dsp:sp>
    <dsp:sp modelId="{ED10319D-EA8B-44FF-A745-775C3CA77998}">
      <dsp:nvSpPr>
        <dsp:cNvPr id="0" name=""/>
        <dsp:cNvSpPr/>
      </dsp:nvSpPr>
      <dsp:spPr>
        <a:xfrm>
          <a:off x="6448681" y="1031515"/>
          <a:ext cx="1757747" cy="1116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0462BA-79A8-4D6F-B8AD-1C4EEBEC8EEA}">
      <dsp:nvSpPr>
        <dsp:cNvPr id="0" name=""/>
        <dsp:cNvSpPr/>
      </dsp:nvSpPr>
      <dsp:spPr>
        <a:xfrm>
          <a:off x="6643987" y="1217055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6676678" y="1249746"/>
        <a:ext cx="1692365" cy="1050787"/>
      </dsp:txXfrm>
    </dsp:sp>
    <dsp:sp modelId="{DA8B9182-2D39-4FB4-AB2A-71D1ECF9F8E5}">
      <dsp:nvSpPr>
        <dsp:cNvPr id="0" name=""/>
        <dsp:cNvSpPr/>
      </dsp:nvSpPr>
      <dsp:spPr>
        <a:xfrm>
          <a:off x="8597039" y="1031515"/>
          <a:ext cx="1757747" cy="1116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157C17-F2A9-4940-AF7C-48742CBB1F36}">
      <dsp:nvSpPr>
        <dsp:cNvPr id="0" name=""/>
        <dsp:cNvSpPr/>
      </dsp:nvSpPr>
      <dsp:spPr>
        <a:xfrm>
          <a:off x="8792345" y="1217055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8825036" y="1249746"/>
        <a:ext cx="1692365" cy="1050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15AF5-132A-453B-BF38-9A95674701F2}" type="datetimeFigureOut">
              <a:rPr lang="en-US" smtClean="0"/>
              <a:t>07/04/2020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98855-E37F-4ABE-A0CE-1F132D91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8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1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6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70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7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9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4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2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34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07/04/2020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56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Rinqt/stoc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www.predictfuturestocks.com/app/dashboard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E152-0DE2-4AA2-8719-D0D0A6EEC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ea typeface="CMU Serif Upright Italic Uprigh" panose="02000603000000000000" pitchFamily="2" charset="0"/>
                <a:cs typeface="Futura Medium" panose="020B0602020204020303" pitchFamily="34" charset="-79"/>
              </a:rPr>
              <a:t>STOCK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08F1D-FC10-4303-88DC-E45BE1EB2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5250251"/>
            <a:ext cx="6845441" cy="434974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Stock Prediction and Sentiment Analysis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5A7BE-0488-4D3E-B9FE-3D69D8333351}"/>
              </a:ext>
            </a:extLst>
          </p:cNvPr>
          <p:cNvSpPr txBox="1"/>
          <p:nvPr/>
        </p:nvSpPr>
        <p:spPr>
          <a:xfrm>
            <a:off x="9168412" y="4608007"/>
            <a:ext cx="1778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Harun Ćerim </a:t>
            </a:r>
          </a:p>
          <a:p>
            <a:pPr algn="just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Ilda Balliu</a:t>
            </a:r>
          </a:p>
          <a:p>
            <a:pPr algn="just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Kaan Yöş</a:t>
            </a:r>
          </a:p>
          <a:p>
            <a:pPr algn="just"/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Mahran Emeiri 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471077B-90F9-4BAE-8FED-1117A18A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745" y="867747"/>
            <a:ext cx="20193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530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62F9-B9E6-4755-8E78-27B7FC1C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728028-FD2B-4DF1-9D7D-E9AB9E755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080" y="2849937"/>
            <a:ext cx="4827944" cy="363651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Providing information regarding   </a:t>
            </a:r>
            <a:br>
              <a:rPr lang="en-US" sz="18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8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companies and stock market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Sentiment analyzed articles related to </a:t>
            </a:r>
            <a:br>
              <a:rPr lang="en-US" sz="18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8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stock market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Monitoring favorite companies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Default stock price prediction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User based prediction models</a:t>
            </a:r>
          </a:p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602A4EB-FDA2-4742-89BF-41DD9B08DD69}"/>
              </a:ext>
            </a:extLst>
          </p:cNvPr>
          <p:cNvSpPr txBox="1">
            <a:spLocks/>
          </p:cNvSpPr>
          <p:nvPr/>
        </p:nvSpPr>
        <p:spPr>
          <a:xfrm>
            <a:off x="6545344" y="2229824"/>
            <a:ext cx="4827944" cy="3636511"/>
          </a:xfrm>
          <a:prstGeom prst="rect">
            <a:avLst/>
          </a:prstGeom>
          <a:effectLst>
            <a:outerShdw blurRad="50800" dir="1440000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Let user to choose default predictor for company page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 export (Pickle)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Hyper Parameter Tuning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Involving articles in prediction (</a:t>
            </a:r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Domain Knowledge 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and Data Analysis)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Serverless Infrastructure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AB7F0D-DAE3-479F-9B92-C7927F1DB53D}"/>
              </a:ext>
            </a:extLst>
          </p:cNvPr>
          <p:cNvCxnSpPr/>
          <p:nvPr/>
        </p:nvCxnSpPr>
        <p:spPr>
          <a:xfrm>
            <a:off x="5937390" y="2339159"/>
            <a:ext cx="0" cy="3636511"/>
          </a:xfrm>
          <a:prstGeom prst="line">
            <a:avLst/>
          </a:prstGeom>
          <a:ln w="76200"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6AEAA-E619-4073-8585-0CE1E43C1313}"/>
              </a:ext>
            </a:extLst>
          </p:cNvPr>
          <p:cNvSpPr txBox="1"/>
          <p:nvPr/>
        </p:nvSpPr>
        <p:spPr>
          <a:xfrm>
            <a:off x="7334054" y="2277659"/>
            <a:ext cx="273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384091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728028-FD2B-4DF1-9D7D-E9AB9E755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52059"/>
            <a:ext cx="10058400" cy="11951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3771A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 for your attention</a:t>
            </a:r>
          </a:p>
        </p:txBody>
      </p:sp>
      <p:pic>
        <p:nvPicPr>
          <p:cNvPr id="3" name="Picture 2" descr="A picture containing ligh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69947F9-3AD3-40D1-8B62-69625CDB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864" y="53613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516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6CD-C062-4A9D-9356-4F25B935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One Platform</a:t>
            </a:r>
          </a:p>
        </p:txBody>
      </p:sp>
      <p:pic>
        <p:nvPicPr>
          <p:cNvPr id="5" name="Content Placeholder 4" descr="A picture containing mirror&#10;&#10;Description automatically generated">
            <a:extLst>
              <a:ext uri="{FF2B5EF4-FFF2-40B4-BE49-F238E27FC236}">
                <a16:creationId xmlns:a16="http://schemas.microsoft.com/office/drawing/2014/main" id="{532BAAEE-B49E-4F36-AADF-8426F6EEB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3631" y="2926239"/>
            <a:ext cx="2852921" cy="14507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E177F-8C4F-4378-BFC5-EFD5A8C67BB7}"/>
              </a:ext>
            </a:extLst>
          </p:cNvPr>
          <p:cNvSpPr txBox="1"/>
          <p:nvPr/>
        </p:nvSpPr>
        <p:spPr>
          <a:xfrm>
            <a:off x="1482193" y="2127864"/>
            <a:ext cx="3361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Company Details and Market 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4905-3738-4B82-BF1B-AE260E25A46C}"/>
              </a:ext>
            </a:extLst>
          </p:cNvPr>
          <p:cNvSpPr txBox="1"/>
          <p:nvPr/>
        </p:nvSpPr>
        <p:spPr>
          <a:xfrm>
            <a:off x="1261673" y="5115824"/>
            <a:ext cx="3802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Company &amp; Stock Market Related Articles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9EC1B9-949E-44CC-A44E-3991CB437E4C}"/>
              </a:ext>
            </a:extLst>
          </p:cNvPr>
          <p:cNvSpPr txBox="1"/>
          <p:nvPr/>
        </p:nvSpPr>
        <p:spPr>
          <a:xfrm>
            <a:off x="7773063" y="5115823"/>
            <a:ext cx="243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Future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8CC04-F8DB-4A14-8976-24745F228B2C}"/>
              </a:ext>
            </a:extLst>
          </p:cNvPr>
          <p:cNvSpPr txBox="1"/>
          <p:nvPr/>
        </p:nvSpPr>
        <p:spPr>
          <a:xfrm>
            <a:off x="8027001" y="2127863"/>
            <a:ext cx="192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Possibility to Predict</a:t>
            </a:r>
          </a:p>
        </p:txBody>
      </p:sp>
    </p:spTree>
    <p:extLst>
      <p:ext uri="{BB962C8B-B14F-4D97-AF65-F5344CB8AC3E}">
        <p14:creationId xmlns:p14="http://schemas.microsoft.com/office/powerpoint/2010/main" val="1759235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A0A6EEC-1ECD-43D1-B9DE-5B880204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High Level Diagram</a:t>
            </a:r>
          </a:p>
        </p:txBody>
      </p:sp>
      <p:pic>
        <p:nvPicPr>
          <p:cNvPr id="9" name="FrontEnd" descr="A picture containing screenshot, monitor, drawing&#10;&#10;Description automatically generated">
            <a:extLst>
              <a:ext uri="{FF2B5EF4-FFF2-40B4-BE49-F238E27FC236}">
                <a16:creationId xmlns:a16="http://schemas.microsoft.com/office/drawing/2014/main" id="{D1328507-EA4A-49E1-8B7E-23EC27A6F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377" y="3428999"/>
            <a:ext cx="2526453" cy="1470313"/>
          </a:xfrm>
        </p:spPr>
      </p:pic>
      <p:cxnSp>
        <p:nvCxnSpPr>
          <p:cNvPr id="16" name="FirstArrow">
            <a:extLst>
              <a:ext uri="{FF2B5EF4-FFF2-40B4-BE49-F238E27FC236}">
                <a16:creationId xmlns:a16="http://schemas.microsoft.com/office/drawing/2014/main" id="{A01A6811-B325-4CA6-862B-828FCA56C86F}"/>
              </a:ext>
            </a:extLst>
          </p:cNvPr>
          <p:cNvCxnSpPr>
            <a:cxnSpLocks/>
          </p:cNvCxnSpPr>
          <p:nvPr/>
        </p:nvCxnSpPr>
        <p:spPr>
          <a:xfrm>
            <a:off x="3369365" y="4164155"/>
            <a:ext cx="125233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econdArrow">
            <a:extLst>
              <a:ext uri="{FF2B5EF4-FFF2-40B4-BE49-F238E27FC236}">
                <a16:creationId xmlns:a16="http://schemas.microsoft.com/office/drawing/2014/main" id="{0498D39B-5633-4170-BC0E-8B42CC5DDA84}"/>
              </a:ext>
            </a:extLst>
          </p:cNvPr>
          <p:cNvCxnSpPr>
            <a:cxnSpLocks/>
          </p:cNvCxnSpPr>
          <p:nvPr/>
        </p:nvCxnSpPr>
        <p:spPr>
          <a:xfrm>
            <a:off x="7974495" y="4164155"/>
            <a:ext cx="125233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ThirdArrow">
            <a:extLst>
              <a:ext uri="{FF2B5EF4-FFF2-40B4-BE49-F238E27FC236}">
                <a16:creationId xmlns:a16="http://schemas.microsoft.com/office/drawing/2014/main" id="{63967D8D-FB23-4E5D-9BC9-148C20F03BBA}"/>
              </a:ext>
            </a:extLst>
          </p:cNvPr>
          <p:cNvCxnSpPr>
            <a:cxnSpLocks/>
          </p:cNvCxnSpPr>
          <p:nvPr/>
        </p:nvCxnSpPr>
        <p:spPr>
          <a:xfrm flipH="1">
            <a:off x="7891397" y="4166521"/>
            <a:ext cx="12528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ForthArrow">
            <a:extLst>
              <a:ext uri="{FF2B5EF4-FFF2-40B4-BE49-F238E27FC236}">
                <a16:creationId xmlns:a16="http://schemas.microsoft.com/office/drawing/2014/main" id="{132C2373-7280-4A6B-AEA0-FF4E784E239D}"/>
              </a:ext>
            </a:extLst>
          </p:cNvPr>
          <p:cNvCxnSpPr>
            <a:cxnSpLocks/>
          </p:cNvCxnSpPr>
          <p:nvPr/>
        </p:nvCxnSpPr>
        <p:spPr>
          <a:xfrm flipH="1">
            <a:off x="3285076" y="4164155"/>
            <a:ext cx="12528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questOne">
            <a:extLst>
              <a:ext uri="{FF2B5EF4-FFF2-40B4-BE49-F238E27FC236}">
                <a16:creationId xmlns:a16="http://schemas.microsoft.com/office/drawing/2014/main" id="{FAA2039B-2CF4-4121-81AD-E011839523B8}"/>
              </a:ext>
            </a:extLst>
          </p:cNvPr>
          <p:cNvSpPr txBox="1"/>
          <p:nvPr/>
        </p:nvSpPr>
        <p:spPr>
          <a:xfrm>
            <a:off x="3369365" y="3663769"/>
            <a:ext cx="116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Request</a:t>
            </a:r>
          </a:p>
        </p:txBody>
      </p:sp>
      <p:sp>
        <p:nvSpPr>
          <p:cNvPr id="22" name="RequestTwo">
            <a:extLst>
              <a:ext uri="{FF2B5EF4-FFF2-40B4-BE49-F238E27FC236}">
                <a16:creationId xmlns:a16="http://schemas.microsoft.com/office/drawing/2014/main" id="{8D14F3F2-7538-4ACC-80CD-5F506B291F6C}"/>
              </a:ext>
            </a:extLst>
          </p:cNvPr>
          <p:cNvSpPr txBox="1"/>
          <p:nvPr/>
        </p:nvSpPr>
        <p:spPr>
          <a:xfrm>
            <a:off x="7838513" y="3340603"/>
            <a:ext cx="144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 Parameters</a:t>
            </a:r>
          </a:p>
        </p:txBody>
      </p:sp>
      <p:sp>
        <p:nvSpPr>
          <p:cNvPr id="23" name="ResponseOne">
            <a:extLst>
              <a:ext uri="{FF2B5EF4-FFF2-40B4-BE49-F238E27FC236}">
                <a16:creationId xmlns:a16="http://schemas.microsoft.com/office/drawing/2014/main" id="{96FE1BD1-86C7-41CD-8060-9C30617AA40E}"/>
              </a:ext>
            </a:extLst>
          </p:cNvPr>
          <p:cNvSpPr txBox="1"/>
          <p:nvPr/>
        </p:nvSpPr>
        <p:spPr>
          <a:xfrm>
            <a:off x="7613961" y="4341377"/>
            <a:ext cx="18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 Results</a:t>
            </a:r>
          </a:p>
        </p:txBody>
      </p:sp>
      <p:sp>
        <p:nvSpPr>
          <p:cNvPr id="24" name="ResponseTwo">
            <a:extLst>
              <a:ext uri="{FF2B5EF4-FFF2-40B4-BE49-F238E27FC236}">
                <a16:creationId xmlns:a16="http://schemas.microsoft.com/office/drawing/2014/main" id="{4A6A3C2A-3AFA-4A72-8837-5901A1A128DC}"/>
              </a:ext>
            </a:extLst>
          </p:cNvPr>
          <p:cNvSpPr txBox="1"/>
          <p:nvPr/>
        </p:nvSpPr>
        <p:spPr>
          <a:xfrm>
            <a:off x="3013619" y="4342767"/>
            <a:ext cx="18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 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67839-287A-436F-9BF9-BA9CB65DABAB}"/>
              </a:ext>
            </a:extLst>
          </p:cNvPr>
          <p:cNvSpPr txBox="1"/>
          <p:nvPr/>
        </p:nvSpPr>
        <p:spPr>
          <a:xfrm>
            <a:off x="1097280" y="3901484"/>
            <a:ext cx="1640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FRONTEND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83540-4DDD-4444-A9DA-C05231C32F6B}"/>
              </a:ext>
            </a:extLst>
          </p:cNvPr>
          <p:cNvSpPr txBox="1"/>
          <p:nvPr/>
        </p:nvSpPr>
        <p:spPr>
          <a:xfrm>
            <a:off x="5548613" y="3941267"/>
            <a:ext cx="153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BACKEND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909D0D-79BA-417F-B029-69DC71FDF1E3}"/>
              </a:ext>
            </a:extLst>
          </p:cNvPr>
          <p:cNvSpPr txBox="1"/>
          <p:nvPr/>
        </p:nvSpPr>
        <p:spPr>
          <a:xfrm>
            <a:off x="9623450" y="5071336"/>
            <a:ext cx="153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Algorithms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E1C46A-CAB0-B04B-B8D6-C050FC2832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6826" y="2731632"/>
            <a:ext cx="2339704" cy="233970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F20F2B-771D-5047-983C-DD83C7223954}"/>
              </a:ext>
            </a:extLst>
          </p:cNvPr>
          <p:cNvSpPr/>
          <p:nvPr/>
        </p:nvSpPr>
        <p:spPr>
          <a:xfrm>
            <a:off x="5070764" y="3428999"/>
            <a:ext cx="2543197" cy="147031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71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orm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62B5BC-FE93-431C-94F8-A4C186006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20701"/>
            <a:ext cx="12192000" cy="7378701"/>
          </a:xfrm>
        </p:spPr>
      </p:pic>
      <p:pic>
        <p:nvPicPr>
          <p:cNvPr id="17" name="Blur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A13C99-FDA9-42B1-87B3-E8D240ACF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20701"/>
            <a:ext cx="12192000" cy="737870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4" name="Content: Auth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5C062B-059A-4506-8FEF-055CDD01B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7" t="15586" r="71782" b="61545"/>
          <a:stretch/>
        </p:blipFill>
        <p:spPr>
          <a:xfrm>
            <a:off x="668910" y="603996"/>
            <a:ext cx="2771481" cy="1687398"/>
          </a:xfrm>
          <a:prstGeom prst="round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6" name="Rectangle: Auth">
            <a:extLst>
              <a:ext uri="{FF2B5EF4-FFF2-40B4-BE49-F238E27FC236}">
                <a16:creationId xmlns:a16="http://schemas.microsoft.com/office/drawing/2014/main" id="{72020DCF-CC2F-4246-B754-859152E7CB3D}"/>
              </a:ext>
            </a:extLst>
          </p:cNvPr>
          <p:cNvSpPr/>
          <p:nvPr/>
        </p:nvSpPr>
        <p:spPr>
          <a:xfrm>
            <a:off x="668910" y="603996"/>
            <a:ext cx="2771481" cy="1687398"/>
          </a:xfrm>
          <a:prstGeom prst="roundRect">
            <a:avLst/>
          </a:prstGeom>
          <a:noFill/>
          <a:ln w="38100">
            <a:solidFill>
              <a:srgbClr val="0265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: Database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143111-7C7B-49EC-9A28-D4625545E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4" t="40309" r="68062" b="35422"/>
          <a:stretch/>
        </p:blipFill>
        <p:spPr>
          <a:xfrm>
            <a:off x="495300" y="2453640"/>
            <a:ext cx="3398520" cy="1790700"/>
          </a:xfrm>
          <a:prstGeom prst="round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8" name="Rectangle: Database">
            <a:extLst>
              <a:ext uri="{FF2B5EF4-FFF2-40B4-BE49-F238E27FC236}">
                <a16:creationId xmlns:a16="http://schemas.microsoft.com/office/drawing/2014/main" id="{2BDA22C6-CB20-4804-9E12-5B5F6AD1EC91}"/>
              </a:ext>
            </a:extLst>
          </p:cNvPr>
          <p:cNvSpPr/>
          <p:nvPr/>
        </p:nvSpPr>
        <p:spPr>
          <a:xfrm>
            <a:off x="495300" y="2453640"/>
            <a:ext cx="3398520" cy="1790700"/>
          </a:xfrm>
          <a:prstGeom prst="roundRect">
            <a:avLst/>
          </a:prstGeom>
          <a:noFill/>
          <a:ln w="38100">
            <a:solidFill>
              <a:srgbClr val="028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: ML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8D6CD6-426F-4FB5-A7BF-B9DF7A63B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67" t="15731" r="6716" b="28090"/>
          <a:stretch/>
        </p:blipFill>
        <p:spPr>
          <a:xfrm>
            <a:off x="7884160" y="640080"/>
            <a:ext cx="3489126" cy="4145280"/>
          </a:xfrm>
          <a:prstGeom prst="round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1" name="Rectangle: ML">
            <a:extLst>
              <a:ext uri="{FF2B5EF4-FFF2-40B4-BE49-F238E27FC236}">
                <a16:creationId xmlns:a16="http://schemas.microsoft.com/office/drawing/2014/main" id="{A27DEFE6-3E5F-4721-B9FC-427C08C44EBB}"/>
              </a:ext>
            </a:extLst>
          </p:cNvPr>
          <p:cNvSpPr/>
          <p:nvPr/>
        </p:nvSpPr>
        <p:spPr>
          <a:xfrm>
            <a:off x="7884160" y="640080"/>
            <a:ext cx="3489126" cy="4145280"/>
          </a:xfrm>
          <a:prstGeom prst="roundRect">
            <a:avLst>
              <a:gd name="adj" fmla="val 16063"/>
            </a:avLst>
          </a:prstGeom>
          <a:noFill/>
          <a:ln w="38100">
            <a:solidFill>
              <a:srgbClr val="066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: Web Services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B0705E-1FDB-4463-A273-A1C7348B8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52" t="15732" r="36430" b="28089"/>
          <a:stretch/>
        </p:blipFill>
        <p:spPr>
          <a:xfrm>
            <a:off x="4261283" y="640080"/>
            <a:ext cx="3489127" cy="4145280"/>
          </a:xfrm>
          <a:prstGeom prst="round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3" name="Rectangle: Web Services">
            <a:extLst>
              <a:ext uri="{FF2B5EF4-FFF2-40B4-BE49-F238E27FC236}">
                <a16:creationId xmlns:a16="http://schemas.microsoft.com/office/drawing/2014/main" id="{C4C49AAB-254F-45BF-813C-F369C1BE1138}"/>
              </a:ext>
            </a:extLst>
          </p:cNvPr>
          <p:cNvSpPr/>
          <p:nvPr/>
        </p:nvSpPr>
        <p:spPr>
          <a:xfrm>
            <a:off x="4261284" y="640080"/>
            <a:ext cx="3489126" cy="4145280"/>
          </a:xfrm>
          <a:prstGeom prst="roundRect">
            <a:avLst>
              <a:gd name="adj" fmla="val 16063"/>
            </a:avLst>
          </a:prstGeom>
          <a:noFill/>
          <a:ln w="38100">
            <a:solidFill>
              <a:srgbClr val="066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: job Server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039C8C-AA88-4EEF-8E3F-CE068DECB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61" t="71372" r="36867" b="7922"/>
          <a:stretch/>
        </p:blipFill>
        <p:spPr>
          <a:xfrm>
            <a:off x="4433104" y="4745620"/>
            <a:ext cx="3264061" cy="1527858"/>
          </a:xfrm>
          <a:prstGeom prst="round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5" name="Rectangle: Job Server">
            <a:extLst>
              <a:ext uri="{FF2B5EF4-FFF2-40B4-BE49-F238E27FC236}">
                <a16:creationId xmlns:a16="http://schemas.microsoft.com/office/drawing/2014/main" id="{14BB4C30-C88A-46E6-811F-5E9D45AE5BFF}"/>
              </a:ext>
            </a:extLst>
          </p:cNvPr>
          <p:cNvSpPr/>
          <p:nvPr/>
        </p:nvSpPr>
        <p:spPr>
          <a:xfrm>
            <a:off x="4433104" y="4745620"/>
            <a:ext cx="3264061" cy="1527858"/>
          </a:xfrm>
          <a:prstGeom prst="roundRect">
            <a:avLst/>
          </a:prstGeom>
          <a:noFill/>
          <a:ln w="38100">
            <a:solidFill>
              <a:srgbClr val="066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6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11" grpId="0" animBg="1"/>
      <p:bldP spid="11" grpId="1" animBg="1"/>
      <p:bldP spid="11" grpId="2" animBg="1"/>
      <p:bldP spid="11" grpId="3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5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BC256B82-7FD6-9C4E-B08A-1864C7DCE335}"/>
              </a:ext>
            </a:extLst>
          </p:cNvPr>
          <p:cNvSpPr/>
          <p:nvPr/>
        </p:nvSpPr>
        <p:spPr>
          <a:xfrm>
            <a:off x="8664999" y="2580284"/>
            <a:ext cx="2682900" cy="2678580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377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5C6385-2BB8-4163-9527-BBCA719FEDD6}"/>
              </a:ext>
            </a:extLst>
          </p:cNvPr>
          <p:cNvSpPr/>
          <p:nvPr/>
        </p:nvSpPr>
        <p:spPr>
          <a:xfrm>
            <a:off x="4829075" y="2580284"/>
            <a:ext cx="2682900" cy="2678580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3A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146CD-C062-4A9D-9356-4F25B935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Technical Info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E6A6626-D11C-41DE-959B-83AFD737E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0032" y="3125266"/>
            <a:ext cx="1053642" cy="1158129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FB2EC9A-80B6-4DEB-900B-09B87A05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508" y="3339891"/>
            <a:ext cx="691275" cy="69127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F1A44A3-2B68-4976-A0A2-E01A74C24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804" y="3201224"/>
            <a:ext cx="1169528" cy="122392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68B761C8-0F4D-4377-A567-47FD65132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2816" y="3082733"/>
            <a:ext cx="542835" cy="52915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049A27-9626-453A-A626-0C6883E53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449" y="3868954"/>
            <a:ext cx="786625" cy="87640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E91E26D-0209-4659-B60C-0BDF02E4811A}"/>
              </a:ext>
            </a:extLst>
          </p:cNvPr>
          <p:cNvSpPr/>
          <p:nvPr/>
        </p:nvSpPr>
        <p:spPr>
          <a:xfrm>
            <a:off x="1097280" y="2580284"/>
            <a:ext cx="2682900" cy="2678580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123DC3-93FF-4004-8539-A1686EA89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884" y="3201224"/>
            <a:ext cx="881724" cy="88172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E3309E62-4E4E-4199-AA3F-9D82DD7FC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713" y="3125266"/>
            <a:ext cx="1151388" cy="1151388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BEF866-0150-4E42-B6AB-8AA155236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2335" y="4348235"/>
            <a:ext cx="1493829" cy="402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7108E-729B-7741-A029-E4D1F5A956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9373" y="3973584"/>
            <a:ext cx="1151389" cy="11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7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6CD-C062-4A9D-9356-4F25B935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Tools</a:t>
            </a:r>
          </a:p>
        </p:txBody>
      </p:sp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379506C3-42BC-4273-BE8E-4D8597110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003278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721E83-F0A2-4243-BCB7-2158B5215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3519377"/>
            <a:ext cx="1485752" cy="1485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B324D-9D98-E240-98D8-93C6336805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585" y="4065425"/>
            <a:ext cx="1568596" cy="420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842F3-30A1-0948-989E-9AA12585D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130" y="3959226"/>
            <a:ext cx="1728891" cy="588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AA536-3DF2-E146-8F11-E168C6D850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6890" y="4011622"/>
            <a:ext cx="1653367" cy="535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05A381-BC3D-40DF-B450-885A159F7E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0206" y="4066290"/>
            <a:ext cx="1532898" cy="4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721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62F9-B9E6-4755-8E78-27B7FC1C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User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F8DA0-67B2-48CA-AFD1-2FF59C82D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170" y="2060717"/>
            <a:ext cx="2793154" cy="369522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Casual User</a:t>
            </a:r>
          </a:p>
        </p:txBody>
      </p:sp>
      <p:pic>
        <p:nvPicPr>
          <p:cNvPr id="5" name="Content Placeholder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D15FAD-3480-459B-9907-9408F1EE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71800"/>
            <a:ext cx="635142" cy="90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4629B7-B5AE-4D2D-A9F0-1244EF5F5E60}"/>
              </a:ext>
            </a:extLst>
          </p:cNvPr>
          <p:cNvSpPr txBox="1">
            <a:spLocks/>
          </p:cNvSpPr>
          <p:nvPr/>
        </p:nvSpPr>
        <p:spPr>
          <a:xfrm>
            <a:off x="2000690" y="2328135"/>
            <a:ext cx="5867400" cy="56076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Individuals who are interested in stock market</a:t>
            </a:r>
          </a:p>
        </p:txBody>
      </p:sp>
      <p:pic>
        <p:nvPicPr>
          <p:cNvPr id="7" name="Content Placeholder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A06F1B-C69D-4944-988D-CF858A9F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616" y="3239042"/>
            <a:ext cx="889200" cy="126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2F5442-CB0B-4ED6-98E9-13529793326E}"/>
              </a:ext>
            </a:extLst>
          </p:cNvPr>
          <p:cNvSpPr txBox="1">
            <a:spLocks/>
          </p:cNvSpPr>
          <p:nvPr/>
        </p:nvSpPr>
        <p:spPr>
          <a:xfrm>
            <a:off x="3155980" y="3133118"/>
            <a:ext cx="4029075" cy="369522"/>
          </a:xfrm>
          <a:prstGeom prst="rect">
            <a:avLst/>
          </a:prstGeom>
          <a:effectLst>
            <a:outerShdw blurRad="50800" dist="50800" dir="5400000" sx="96000" sy="96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Intermediate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User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837050-753E-4327-82C8-A507EBB84F01}"/>
              </a:ext>
            </a:extLst>
          </p:cNvPr>
          <p:cNvSpPr txBox="1">
            <a:spLocks/>
          </p:cNvSpPr>
          <p:nvPr/>
        </p:nvSpPr>
        <p:spPr>
          <a:xfrm>
            <a:off x="3533956" y="3502640"/>
            <a:ext cx="5867400" cy="73280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Individuals who have knowledge on stock market.</a:t>
            </a:r>
          </a:p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They have brief information about Machine Learning.</a:t>
            </a:r>
          </a:p>
        </p:txBody>
      </p:sp>
      <p:pic>
        <p:nvPicPr>
          <p:cNvPr id="10" name="Content Placeholder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112DB2-5A7C-4D35-80CE-08FE3B62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850" y="4766284"/>
            <a:ext cx="1016229" cy="1440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BBAE2C-9548-490F-8A60-BDA23D017CBA}"/>
              </a:ext>
            </a:extLst>
          </p:cNvPr>
          <p:cNvSpPr txBox="1">
            <a:spLocks/>
          </p:cNvSpPr>
          <p:nvPr/>
        </p:nvSpPr>
        <p:spPr>
          <a:xfrm>
            <a:off x="5249365" y="5240550"/>
            <a:ext cx="7372553" cy="96573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Individuals who know how stock market is working.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Have worked with Machine Learning before and know </a:t>
            </a:r>
            <a:b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which model parameters to tweak.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EB42E1-AF51-4362-AB67-FEC54282F81B}"/>
              </a:ext>
            </a:extLst>
          </p:cNvPr>
          <p:cNvSpPr txBox="1">
            <a:spLocks/>
          </p:cNvSpPr>
          <p:nvPr/>
        </p:nvSpPr>
        <p:spPr>
          <a:xfrm>
            <a:off x="4906567" y="4766284"/>
            <a:ext cx="4029075" cy="50226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Advanced User</a:t>
            </a:r>
          </a:p>
        </p:txBody>
      </p:sp>
    </p:spTree>
    <p:extLst>
      <p:ext uri="{BB962C8B-B14F-4D97-AF65-F5344CB8AC3E}">
        <p14:creationId xmlns:p14="http://schemas.microsoft.com/office/powerpoint/2010/main" val="1143776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9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62F9-B9E6-4755-8E78-27B7FC1C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User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F8DA0-67B2-48CA-AFD1-2FF59C82D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875" y="3822021"/>
            <a:ext cx="4695826" cy="732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Academical Purposes</a:t>
            </a:r>
          </a:p>
        </p:txBody>
      </p:sp>
      <p:pic>
        <p:nvPicPr>
          <p:cNvPr id="7" name="Content Placeholder 4" descr="A picture containing mirror&#10;&#10;Description automatically generated">
            <a:extLst>
              <a:ext uri="{FF2B5EF4-FFF2-40B4-BE49-F238E27FC236}">
                <a16:creationId xmlns:a16="http://schemas.microsoft.com/office/drawing/2014/main" id="{5C8C9FBB-40C9-4DE6-9F04-802353A5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06" y="3181350"/>
            <a:ext cx="3602869" cy="183211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7828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411A40FA-A600-5840-960A-60BFA639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18" y="846150"/>
            <a:ext cx="8529611" cy="48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5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197</TotalTime>
  <Words>181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Courier New</vt:lpstr>
      <vt:lpstr>Futura Medium</vt:lpstr>
      <vt:lpstr>Wingdings 2</vt:lpstr>
      <vt:lpstr>Retrospect</vt:lpstr>
      <vt:lpstr>STOCK</vt:lpstr>
      <vt:lpstr>One Platform</vt:lpstr>
      <vt:lpstr>High Level Diagram</vt:lpstr>
      <vt:lpstr>PowerPoint Presentation</vt:lpstr>
      <vt:lpstr>Technical Info</vt:lpstr>
      <vt:lpstr>Tools</vt:lpstr>
      <vt:lpstr>User Types</vt:lpstr>
      <vt:lpstr>User Types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</dc:title>
  <dc:creator>Kaan YÖŞ;Ilda Balliu;Harun Ćerim;Mahran Omairy</dc:creator>
  <cp:keywords>Software Project;Charles University</cp:keywords>
  <cp:lastModifiedBy>Kaan YÖŞ</cp:lastModifiedBy>
  <cp:revision>22</cp:revision>
  <dcterms:created xsi:type="dcterms:W3CDTF">2020-04-06T18:29:41Z</dcterms:created>
  <dcterms:modified xsi:type="dcterms:W3CDTF">2020-04-07T10:50:29Z</dcterms:modified>
</cp:coreProperties>
</file>